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6" r:id="rId2"/>
    <p:sldId id="26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1395" autoAdjust="0"/>
    <p:restoredTop sz="94660"/>
  </p:normalViewPr>
  <p:slideViewPr>
    <p:cSldViewPr>
      <p:cViewPr varScale="1">
        <p:scale>
          <a:sx n="82" d="100"/>
          <a:sy n="82" d="100"/>
        </p:scale>
        <p:origin x="475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jj/01/aa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587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jj/01/aa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719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jj/01/aa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752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jj/01/aa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759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jj/01/aa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722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jj/01/aa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014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jj/01/aa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072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jj/01/aa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1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jj/01/aa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25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jj/01/aa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325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jj/01/aa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547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jj/01/aa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1660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" y="7163"/>
            <a:ext cx="9135850" cy="684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93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" y="7163"/>
            <a:ext cx="9135850" cy="684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9852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</TotalTime>
  <Words>0</Words>
  <Application>Microsoft Office PowerPoint</Application>
  <PresentationFormat>Affichage à l'écran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Corbel</vt:lpstr>
      <vt:lpstr>Tahoma</vt:lpstr>
      <vt:lpstr>Tunga</vt:lpstr>
      <vt:lpstr>1_Mylar</vt:lpstr>
      <vt:lpstr>Présentation PowerPoint</vt:lpstr>
      <vt:lpstr>Présentation PowerPoint</vt:lpstr>
    </vt:vector>
  </TitlesOfParts>
  <Company>Gestion Nicole Benoît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Nathalie Dufresne</dc:creator>
  <cp:lastModifiedBy>Jocelyne Roberge</cp:lastModifiedBy>
  <cp:revision>30</cp:revision>
  <dcterms:created xsi:type="dcterms:W3CDTF">2007-05-08T19:36:32Z</dcterms:created>
  <dcterms:modified xsi:type="dcterms:W3CDTF">2016-01-05T14:54:41Z</dcterms:modified>
</cp:coreProperties>
</file>